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4" r:id="rId4"/>
    <p:sldId id="285" r:id="rId5"/>
    <p:sldId id="286" r:id="rId6"/>
    <p:sldId id="287" r:id="rId7"/>
    <p:sldId id="288" r:id="rId8"/>
    <p:sldId id="281" r:id="rId9"/>
    <p:sldId id="260" r:id="rId10"/>
    <p:sldId id="262" r:id="rId11"/>
    <p:sldId id="261" r:id="rId12"/>
    <p:sldId id="266" r:id="rId13"/>
    <p:sldId id="269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405E8-9A08-9323-B374-940E977FB411}" v="4" dt="2024-06-04T01:08:03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Postlewait" userId="S::brian.postlewait@hsncfl.org::e1846402-7569-476c-a3f1-5b1911ecfe96" providerId="AD" clId="Web-{C7B4E25B-B065-7A31-9039-AA36E29B77A8}"/>
    <pc:docChg chg="addSld delSld modSld sldOrd">
      <pc:chgData name="Brian Postlewait" userId="S::brian.postlewait@hsncfl.org::e1846402-7569-476c-a3f1-5b1911ecfe96" providerId="AD" clId="Web-{C7B4E25B-B065-7A31-9039-AA36E29B77A8}" dt="2024-05-29T12:35:00.833" v="1022" actId="1076"/>
      <pc:docMkLst>
        <pc:docMk/>
      </pc:docMkLst>
      <pc:sldChg chg="modSp">
        <pc:chgData name="Brian Postlewait" userId="S::brian.postlewait@hsncfl.org::e1846402-7569-476c-a3f1-5b1911ecfe96" providerId="AD" clId="Web-{C7B4E25B-B065-7A31-9039-AA36E29B77A8}" dt="2024-05-29T12:03:20.328" v="808" actId="20577"/>
        <pc:sldMkLst>
          <pc:docMk/>
          <pc:sldMk cId="109857222" sldId="256"/>
        </pc:sldMkLst>
        <pc:spChg chg="mod">
          <ac:chgData name="Brian Postlewait" userId="S::brian.postlewait@hsncfl.org::e1846402-7569-476c-a3f1-5b1911ecfe96" providerId="AD" clId="Web-{C7B4E25B-B065-7A31-9039-AA36E29B77A8}" dt="2024-05-29T10:45:06.357" v="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rian Postlewait" userId="S::brian.postlewait@hsncfl.org::e1846402-7569-476c-a3f1-5b1911ecfe96" providerId="AD" clId="Web-{C7B4E25B-B065-7A31-9039-AA36E29B77A8}" dt="2024-05-29T12:03:20.328" v="80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">
        <pc:chgData name="Brian Postlewait" userId="S::brian.postlewait@hsncfl.org::e1846402-7569-476c-a3f1-5b1911ecfe96" providerId="AD" clId="Web-{C7B4E25B-B065-7A31-9039-AA36E29B77A8}" dt="2024-05-29T10:46:53.691" v="50" actId="14100"/>
        <pc:sldMkLst>
          <pc:docMk/>
          <pc:sldMk cId="3529340508" sldId="257"/>
        </pc:sldMkLst>
        <pc:spChg chg="mod">
          <ac:chgData name="Brian Postlewait" userId="S::brian.postlewait@hsncfl.org::e1846402-7569-476c-a3f1-5b1911ecfe96" providerId="AD" clId="Web-{C7B4E25B-B065-7A31-9039-AA36E29B77A8}" dt="2024-05-29T10:46:42.862" v="46" actId="20577"/>
          <ac:spMkLst>
            <pc:docMk/>
            <pc:sldMk cId="3529340508" sldId="257"/>
            <ac:spMk id="2" creationId="{58C788A3-A6C3-BF73-AC9C-AC52479A54E0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46:45.237" v="47"/>
          <ac:spMkLst>
            <pc:docMk/>
            <pc:sldMk cId="3529340508" sldId="257"/>
            <ac:spMk id="3" creationId="{12615F3E-265A-AC11-8F3E-950495564C82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0:46:53.691" v="50" actId="14100"/>
          <ac:picMkLst>
            <pc:docMk/>
            <pc:sldMk cId="3529340508" sldId="257"/>
            <ac:picMk id="4" creationId="{86924D26-C70D-ED9B-23D5-8393AB06A2A5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0:47:49.616" v="83" actId="14100"/>
        <pc:sldMkLst>
          <pc:docMk/>
          <pc:sldMk cId="759247819" sldId="258"/>
        </pc:sldMkLst>
        <pc:spChg chg="mod">
          <ac:chgData name="Brian Postlewait" userId="S::brian.postlewait@hsncfl.org::e1846402-7569-476c-a3f1-5b1911ecfe96" providerId="AD" clId="Web-{C7B4E25B-B065-7A31-9039-AA36E29B77A8}" dt="2024-05-29T10:47:38.068" v="80" actId="20577"/>
          <ac:spMkLst>
            <pc:docMk/>
            <pc:sldMk cId="759247819" sldId="258"/>
            <ac:spMk id="2" creationId="{7014CC80-3879-5DDC-1518-40DF2C939F68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47:41.975" v="81"/>
          <ac:spMkLst>
            <pc:docMk/>
            <pc:sldMk cId="759247819" sldId="258"/>
            <ac:spMk id="3" creationId="{7E640BFE-F3CB-051B-97D4-65541F820B27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0:47:49.616" v="83" actId="14100"/>
          <ac:picMkLst>
            <pc:docMk/>
            <pc:sldMk cId="759247819" sldId="258"/>
            <ac:picMk id="4" creationId="{6881DEE7-044E-BE9F-71EC-E08CBFBD8A9E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2:04:09.643" v="813" actId="20577"/>
        <pc:sldMkLst>
          <pc:docMk/>
          <pc:sldMk cId="604089281" sldId="259"/>
        </pc:sldMkLst>
        <pc:spChg chg="mod">
          <ac:chgData name="Brian Postlewait" userId="S::brian.postlewait@hsncfl.org::e1846402-7569-476c-a3f1-5b1911ecfe96" providerId="AD" clId="Web-{C7B4E25B-B065-7A31-9039-AA36E29B77A8}" dt="2024-05-29T12:04:09.643" v="813" actId="20577"/>
          <ac:spMkLst>
            <pc:docMk/>
            <pc:sldMk cId="604089281" sldId="259"/>
            <ac:spMk id="2" creationId="{E8AA9AF8-C207-D463-C021-8939A13313F9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48:27.227" v="104"/>
          <ac:spMkLst>
            <pc:docMk/>
            <pc:sldMk cId="604089281" sldId="259"/>
            <ac:spMk id="3" creationId="{C15A5788-8C8D-A94D-12C2-5A9C8217B82F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0:48:33.321" v="106" actId="14100"/>
          <ac:picMkLst>
            <pc:docMk/>
            <pc:sldMk cId="604089281" sldId="259"/>
            <ac:picMk id="4" creationId="{78ED03AF-93BC-FB7A-6AFF-B5128C38A99B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2:04:01.455" v="809" actId="20577"/>
        <pc:sldMkLst>
          <pc:docMk/>
          <pc:sldMk cId="4090744504" sldId="260"/>
        </pc:sldMkLst>
        <pc:spChg chg="mod">
          <ac:chgData name="Brian Postlewait" userId="S::brian.postlewait@hsncfl.org::e1846402-7569-476c-a3f1-5b1911ecfe96" providerId="AD" clId="Web-{C7B4E25B-B065-7A31-9039-AA36E29B77A8}" dt="2024-05-29T12:04:01.455" v="809" actId="20577"/>
          <ac:spMkLst>
            <pc:docMk/>
            <pc:sldMk cId="4090744504" sldId="260"/>
            <ac:spMk id="2" creationId="{BE767B10-B647-944E-82C8-3B91FD6C0DD9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49:25.121" v="119"/>
          <ac:spMkLst>
            <pc:docMk/>
            <pc:sldMk cId="4090744504" sldId="260"/>
            <ac:spMk id="3" creationId="{C422BB55-CFA9-70D2-F43C-BCCB5068ED84}"/>
          </ac:spMkLst>
        </pc:spChg>
        <pc:spChg chg="add del mod">
          <ac:chgData name="Brian Postlewait" userId="S::brian.postlewait@hsncfl.org::e1846402-7569-476c-a3f1-5b1911ecfe96" providerId="AD" clId="Web-{C7B4E25B-B065-7A31-9039-AA36E29B77A8}" dt="2024-05-29T10:49:44.919" v="123"/>
          <ac:spMkLst>
            <pc:docMk/>
            <pc:sldMk cId="4090744504" sldId="260"/>
            <ac:spMk id="6" creationId="{7AD34B27-B977-202A-518D-685299F16DA7}"/>
          </ac:spMkLst>
        </pc:spChg>
        <pc:picChg chg="add del mod ord">
          <ac:chgData name="Brian Postlewait" userId="S::brian.postlewait@hsncfl.org::e1846402-7569-476c-a3f1-5b1911ecfe96" providerId="AD" clId="Web-{C7B4E25B-B065-7A31-9039-AA36E29B77A8}" dt="2024-05-29T10:49:35.731" v="122"/>
          <ac:picMkLst>
            <pc:docMk/>
            <pc:sldMk cId="4090744504" sldId="260"/>
            <ac:picMk id="4" creationId="{FA45A077-9B8D-813E-333A-E6CDF9EFA3D2}"/>
          </ac:picMkLst>
        </pc:picChg>
        <pc:picChg chg="add mod ord">
          <ac:chgData name="Brian Postlewait" userId="S::brian.postlewait@hsncfl.org::e1846402-7569-476c-a3f1-5b1911ecfe96" providerId="AD" clId="Web-{C7B4E25B-B065-7A31-9039-AA36E29B77A8}" dt="2024-05-29T10:49:54.935" v="126" actId="1076"/>
          <ac:picMkLst>
            <pc:docMk/>
            <pc:sldMk cId="4090744504" sldId="260"/>
            <ac:picMk id="7" creationId="{69825F14-667E-480E-8306-1A785AAAFBCC}"/>
          </ac:picMkLst>
        </pc:picChg>
      </pc:sldChg>
      <pc:sldChg chg="addSp delSp modSp new add del">
        <pc:chgData name="Brian Postlewait" userId="S::brian.postlewait@hsncfl.org::e1846402-7569-476c-a3f1-5b1911ecfe96" providerId="AD" clId="Web-{C7B4E25B-B065-7A31-9039-AA36E29B77A8}" dt="2024-05-29T12:29:02.839" v="880" actId="20577"/>
        <pc:sldMkLst>
          <pc:docMk/>
          <pc:sldMk cId="658780020" sldId="261"/>
        </pc:sldMkLst>
        <pc:spChg chg="mod">
          <ac:chgData name="Brian Postlewait" userId="S::brian.postlewait@hsncfl.org::e1846402-7569-476c-a3f1-5b1911ecfe96" providerId="AD" clId="Web-{C7B4E25B-B065-7A31-9039-AA36E29B77A8}" dt="2024-05-29T12:29:02.839" v="880" actId="20577"/>
          <ac:spMkLst>
            <pc:docMk/>
            <pc:sldMk cId="658780020" sldId="261"/>
            <ac:spMk id="2" creationId="{30656FE1-1DD0-C10C-6F60-66E8E82DB3A0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51:28.456" v="143"/>
          <ac:spMkLst>
            <pc:docMk/>
            <pc:sldMk cId="658780020" sldId="261"/>
            <ac:spMk id="3" creationId="{76AB0404-0031-E3EB-9DF5-BCD3222F9725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0:51:38.441" v="146" actId="1076"/>
          <ac:picMkLst>
            <pc:docMk/>
            <pc:sldMk cId="658780020" sldId="261"/>
            <ac:picMk id="4" creationId="{D29AAE04-C297-FD67-F906-BDE209F3CC7A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0:52:41.788" v="175" actId="1076"/>
        <pc:sldMkLst>
          <pc:docMk/>
          <pc:sldMk cId="2512608532" sldId="262"/>
        </pc:sldMkLst>
        <pc:spChg chg="mod">
          <ac:chgData name="Brian Postlewait" userId="S::brian.postlewait@hsncfl.org::e1846402-7569-476c-a3f1-5b1911ecfe96" providerId="AD" clId="Web-{C7B4E25B-B065-7A31-9039-AA36E29B77A8}" dt="2024-05-29T10:52:22.115" v="170" actId="20577"/>
          <ac:spMkLst>
            <pc:docMk/>
            <pc:sldMk cId="2512608532" sldId="262"/>
            <ac:spMk id="2" creationId="{E0DACC16-E34F-9BA9-B394-219EE576C211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52:28.599" v="171"/>
          <ac:spMkLst>
            <pc:docMk/>
            <pc:sldMk cId="2512608532" sldId="262"/>
            <ac:spMk id="3" creationId="{5B3E4D4B-81F5-5468-F343-F9C4E6B38262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0:52:41.788" v="175" actId="1076"/>
          <ac:picMkLst>
            <pc:docMk/>
            <pc:sldMk cId="2512608532" sldId="262"/>
            <ac:picMk id="4" creationId="{F89004D6-E148-781F-C943-2CCE0F86263C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0:55:20.577" v="211" actId="20577"/>
        <pc:sldMkLst>
          <pc:docMk/>
          <pc:sldMk cId="2861135329" sldId="263"/>
        </pc:sldMkLst>
        <pc:spChg chg="mod">
          <ac:chgData name="Brian Postlewait" userId="S::brian.postlewait@hsncfl.org::e1846402-7569-476c-a3f1-5b1911ecfe96" providerId="AD" clId="Web-{C7B4E25B-B065-7A31-9039-AA36E29B77A8}" dt="2024-05-29T10:55:20.577" v="211" actId="20577"/>
          <ac:spMkLst>
            <pc:docMk/>
            <pc:sldMk cId="2861135329" sldId="263"/>
            <ac:spMk id="2" creationId="{2C0568CE-9639-CBAE-7607-86E042363007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53:12.664" v="177"/>
          <ac:spMkLst>
            <pc:docMk/>
            <pc:sldMk cId="2861135329" sldId="263"/>
            <ac:spMk id="3" creationId="{65AC002F-714F-9871-A0B5-F7989B4E3D5F}"/>
          </ac:spMkLst>
        </pc:spChg>
        <pc:spChg chg="add del mod">
          <ac:chgData name="Brian Postlewait" userId="S::brian.postlewait@hsncfl.org::e1846402-7569-476c-a3f1-5b1911ecfe96" providerId="AD" clId="Web-{C7B4E25B-B065-7A31-9039-AA36E29B77A8}" dt="2024-05-29T10:54:08.808" v="185"/>
          <ac:spMkLst>
            <pc:docMk/>
            <pc:sldMk cId="2861135329" sldId="263"/>
            <ac:spMk id="6" creationId="{4A80C31F-E6AF-8632-F284-18CB18079F0E}"/>
          </ac:spMkLst>
        </pc:spChg>
        <pc:picChg chg="add del mod ord">
          <ac:chgData name="Brian Postlewait" userId="S::brian.postlewait@hsncfl.org::e1846402-7569-476c-a3f1-5b1911ecfe96" providerId="AD" clId="Web-{C7B4E25B-B065-7A31-9039-AA36E29B77A8}" dt="2024-05-29T10:54:04.980" v="184"/>
          <ac:picMkLst>
            <pc:docMk/>
            <pc:sldMk cId="2861135329" sldId="263"/>
            <ac:picMk id="4" creationId="{62984BB6-489F-8F4F-77D4-86576984BE62}"/>
          </ac:picMkLst>
        </pc:picChg>
        <pc:picChg chg="add mod ord">
          <ac:chgData name="Brian Postlewait" userId="S::brian.postlewait@hsncfl.org::e1846402-7569-476c-a3f1-5b1911ecfe96" providerId="AD" clId="Web-{C7B4E25B-B065-7A31-9039-AA36E29B77A8}" dt="2024-05-29T10:54:15.605" v="187" actId="1076"/>
          <ac:picMkLst>
            <pc:docMk/>
            <pc:sldMk cId="2861135329" sldId="263"/>
            <ac:picMk id="7" creationId="{0903A5E6-007C-B70B-E1D3-C5D0222B0A1F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02:27.213" v="384" actId="20577"/>
        <pc:sldMkLst>
          <pc:docMk/>
          <pc:sldMk cId="3958438672" sldId="264"/>
        </pc:sldMkLst>
        <pc:spChg chg="mod">
          <ac:chgData name="Brian Postlewait" userId="S::brian.postlewait@hsncfl.org::e1846402-7569-476c-a3f1-5b1911ecfe96" providerId="AD" clId="Web-{C7B4E25B-B065-7A31-9039-AA36E29B77A8}" dt="2024-05-29T11:02:27.213" v="384" actId="20577"/>
          <ac:spMkLst>
            <pc:docMk/>
            <pc:sldMk cId="3958438672" sldId="264"/>
            <ac:spMk id="2" creationId="{0E85C6E1-A023-E5F6-ADAA-36A41BDBCBDC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02:08.333" v="375"/>
          <ac:spMkLst>
            <pc:docMk/>
            <pc:sldMk cId="3958438672" sldId="264"/>
            <ac:spMk id="3" creationId="{EDD70681-D1BA-930D-55C6-7F93CF1AFEB7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02:18.634" v="378" actId="1076"/>
          <ac:picMkLst>
            <pc:docMk/>
            <pc:sldMk cId="3958438672" sldId="264"/>
            <ac:picMk id="4" creationId="{F98C87FE-5EEF-1D65-E58E-A932302784BF}"/>
          </ac:picMkLst>
        </pc:picChg>
      </pc:sldChg>
      <pc:sldChg chg="modSp new mod modClrScheme chgLayout">
        <pc:chgData name="Brian Postlewait" userId="S::brian.postlewait@hsncfl.org::e1846402-7569-476c-a3f1-5b1911ecfe96" providerId="AD" clId="Web-{C7B4E25B-B065-7A31-9039-AA36E29B77A8}" dt="2024-05-29T10:57:46.476" v="290" actId="20577"/>
        <pc:sldMkLst>
          <pc:docMk/>
          <pc:sldMk cId="3128849246" sldId="265"/>
        </pc:sldMkLst>
        <pc:spChg chg="mod ord">
          <ac:chgData name="Brian Postlewait" userId="S::brian.postlewait@hsncfl.org::e1846402-7569-476c-a3f1-5b1911ecfe96" providerId="AD" clId="Web-{C7B4E25B-B065-7A31-9039-AA36E29B77A8}" dt="2024-05-29T10:56:19.580" v="245" actId="20577"/>
          <ac:spMkLst>
            <pc:docMk/>
            <pc:sldMk cId="3128849246" sldId="265"/>
            <ac:spMk id="2" creationId="{278CAF5E-8A33-2841-C677-E463DDE2B838}"/>
          </ac:spMkLst>
        </pc:spChg>
        <pc:spChg chg="mod ord">
          <ac:chgData name="Brian Postlewait" userId="S::brian.postlewait@hsncfl.org::e1846402-7569-476c-a3f1-5b1911ecfe96" providerId="AD" clId="Web-{C7B4E25B-B065-7A31-9039-AA36E29B77A8}" dt="2024-05-29T10:57:46.476" v="290" actId="20577"/>
          <ac:spMkLst>
            <pc:docMk/>
            <pc:sldMk cId="3128849246" sldId="265"/>
            <ac:spMk id="3" creationId="{B60AA13C-9087-4D64-1A9A-5804CF8CC3BF}"/>
          </ac:spMkLst>
        </pc:spChg>
      </pc:sldChg>
      <pc:sldChg chg="addSp delSp modSp new">
        <pc:chgData name="Brian Postlewait" userId="S::brian.postlewait@hsncfl.org::e1846402-7569-476c-a3f1-5b1911ecfe96" providerId="AD" clId="Web-{C7B4E25B-B065-7A31-9039-AA36E29B77A8}" dt="2024-05-29T10:58:09.352" v="310" actId="20577"/>
        <pc:sldMkLst>
          <pc:docMk/>
          <pc:sldMk cId="3179558673" sldId="266"/>
        </pc:sldMkLst>
        <pc:spChg chg="mod">
          <ac:chgData name="Brian Postlewait" userId="S::brian.postlewait@hsncfl.org::e1846402-7569-476c-a3f1-5b1911ecfe96" providerId="AD" clId="Web-{C7B4E25B-B065-7A31-9039-AA36E29B77A8}" dt="2024-05-29T10:58:09.352" v="310" actId="20577"/>
          <ac:spMkLst>
            <pc:docMk/>
            <pc:sldMk cId="3179558673" sldId="266"/>
            <ac:spMk id="2" creationId="{31968E49-654B-D380-09A4-72440CE57A51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57:46.632" v="291"/>
          <ac:spMkLst>
            <pc:docMk/>
            <pc:sldMk cId="3179558673" sldId="266"/>
            <ac:spMk id="3" creationId="{FF5395D5-6569-9C95-67AA-702270AD84A5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0:57:47.945" v="293" actId="14100"/>
          <ac:picMkLst>
            <pc:docMk/>
            <pc:sldMk cId="3179558673" sldId="266"/>
            <ac:picMk id="4" creationId="{DC1C6D15-6B68-0B3A-0568-8E266A224F6C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00:01.389" v="346" actId="1076"/>
        <pc:sldMkLst>
          <pc:docMk/>
          <pc:sldMk cId="2314490273" sldId="267"/>
        </pc:sldMkLst>
        <pc:spChg chg="mod">
          <ac:chgData name="Brian Postlewait" userId="S::brian.postlewait@hsncfl.org::e1846402-7569-476c-a3f1-5b1911ecfe96" providerId="AD" clId="Web-{C7B4E25B-B065-7A31-9039-AA36E29B77A8}" dt="2024-05-29T11:00:01.389" v="346" actId="1076"/>
          <ac:spMkLst>
            <pc:docMk/>
            <pc:sldMk cId="2314490273" sldId="267"/>
            <ac:spMk id="2" creationId="{0EECDD42-B018-2F18-4530-AE742215EBB3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0:59:33.575" v="340"/>
          <ac:spMkLst>
            <pc:docMk/>
            <pc:sldMk cId="2314490273" sldId="267"/>
            <ac:spMk id="3" creationId="{B097A0FD-F9B6-8080-FAA9-C9CDF774A45D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0:59:56.514" v="345" actId="1076"/>
          <ac:picMkLst>
            <pc:docMk/>
            <pc:sldMk cId="2314490273" sldId="267"/>
            <ac:picMk id="4" creationId="{8DA71A49-125C-EC66-BFAB-B90FC6192043}"/>
          </ac:picMkLst>
        </pc:picChg>
      </pc:sldChg>
      <pc:sldChg chg="addSp delSp modSp new del">
        <pc:chgData name="Brian Postlewait" userId="S::brian.postlewait@hsncfl.org::e1846402-7569-476c-a3f1-5b1911ecfe96" providerId="AD" clId="Web-{C7B4E25B-B065-7A31-9039-AA36E29B77A8}" dt="2024-05-29T11:01:40.457" v="366"/>
        <pc:sldMkLst>
          <pc:docMk/>
          <pc:sldMk cId="2851549521" sldId="268"/>
        </pc:sldMkLst>
        <pc:spChg chg="mod">
          <ac:chgData name="Brian Postlewait" userId="S::brian.postlewait@hsncfl.org::e1846402-7569-476c-a3f1-5b1911ecfe96" providerId="AD" clId="Web-{C7B4E25B-B065-7A31-9039-AA36E29B77A8}" dt="2024-05-29T11:01:24.222" v="364" actId="20577"/>
          <ac:spMkLst>
            <pc:docMk/>
            <pc:sldMk cId="2851549521" sldId="268"/>
            <ac:spMk id="2" creationId="{25CED85E-CE33-7EDB-38CD-73E9DF45EDD7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00:32.063" v="348"/>
          <ac:spMkLst>
            <pc:docMk/>
            <pc:sldMk cId="2851549521" sldId="268"/>
            <ac:spMk id="3" creationId="{9D2F952F-8267-E323-0BEF-063038CAC9D0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01:25.737" v="365" actId="1076"/>
          <ac:picMkLst>
            <pc:docMk/>
            <pc:sldMk cId="2851549521" sldId="268"/>
            <ac:picMk id="4" creationId="{D59BFB9B-1CA4-9266-05A1-E817FB295A00}"/>
          </ac:picMkLst>
        </pc:picChg>
      </pc:sldChg>
      <pc:sldChg chg="modSp new mod modClrScheme chgLayout">
        <pc:chgData name="Brian Postlewait" userId="S::brian.postlewait@hsncfl.org::e1846402-7569-476c-a3f1-5b1911ecfe96" providerId="AD" clId="Web-{C7B4E25B-B065-7A31-9039-AA36E29B77A8}" dt="2024-05-29T11:05:19.222" v="429" actId="20577"/>
        <pc:sldMkLst>
          <pc:docMk/>
          <pc:sldMk cId="3585547938" sldId="268"/>
        </pc:sldMkLst>
        <pc:spChg chg="mod ord">
          <ac:chgData name="Brian Postlewait" userId="S::brian.postlewait@hsncfl.org::e1846402-7569-476c-a3f1-5b1911ecfe96" providerId="AD" clId="Web-{C7B4E25B-B065-7A31-9039-AA36E29B77A8}" dt="2024-05-29T11:04:40.610" v="394" actId="20577"/>
          <ac:spMkLst>
            <pc:docMk/>
            <pc:sldMk cId="3585547938" sldId="268"/>
            <ac:spMk id="2" creationId="{805B1D92-63EC-E217-D9A7-178649AAA860}"/>
          </ac:spMkLst>
        </pc:spChg>
        <pc:spChg chg="mod ord">
          <ac:chgData name="Brian Postlewait" userId="S::brian.postlewait@hsncfl.org::e1846402-7569-476c-a3f1-5b1911ecfe96" providerId="AD" clId="Web-{C7B4E25B-B065-7A31-9039-AA36E29B77A8}" dt="2024-05-29T11:05:19.222" v="429" actId="20577"/>
          <ac:spMkLst>
            <pc:docMk/>
            <pc:sldMk cId="3585547938" sldId="268"/>
            <ac:spMk id="3" creationId="{CF63392B-61DB-53F2-7B6B-2B5D9C469E8E}"/>
          </ac:spMkLst>
        </pc:spChg>
      </pc:sldChg>
      <pc:sldChg chg="addSp delSp modSp new">
        <pc:chgData name="Brian Postlewait" userId="S::brian.postlewait@hsncfl.org::e1846402-7569-476c-a3f1-5b1911ecfe96" providerId="AD" clId="Web-{C7B4E25B-B065-7A31-9039-AA36E29B77A8}" dt="2024-05-29T11:06:23.100" v="450" actId="1076"/>
        <pc:sldMkLst>
          <pc:docMk/>
          <pc:sldMk cId="3453477407" sldId="269"/>
        </pc:sldMkLst>
        <pc:spChg chg="mod">
          <ac:chgData name="Brian Postlewait" userId="S::brian.postlewait@hsncfl.org::e1846402-7569-476c-a3f1-5b1911ecfe96" providerId="AD" clId="Web-{C7B4E25B-B065-7A31-9039-AA36E29B77A8}" dt="2024-05-29T11:06:05.943" v="446" actId="1076"/>
          <ac:spMkLst>
            <pc:docMk/>
            <pc:sldMk cId="3453477407" sldId="269"/>
            <ac:spMk id="2" creationId="{2F647202-CA61-8E0F-DC1B-126BE1F7715E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05:57.692" v="444"/>
          <ac:spMkLst>
            <pc:docMk/>
            <pc:sldMk cId="3453477407" sldId="269"/>
            <ac:spMk id="3" creationId="{B450F5CE-7A56-5470-BDDB-B98206C602AE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06:23.100" v="450" actId="1076"/>
          <ac:picMkLst>
            <pc:docMk/>
            <pc:sldMk cId="3453477407" sldId="269"/>
            <ac:picMk id="4" creationId="{C9F380CC-C900-1BA2-20BB-97EE9B9ABCB8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07:20.400" v="457" actId="1076"/>
        <pc:sldMkLst>
          <pc:docMk/>
          <pc:sldMk cId="3230899544" sldId="270"/>
        </pc:sldMkLst>
        <pc:spChg chg="mod">
          <ac:chgData name="Brian Postlewait" userId="S::brian.postlewait@hsncfl.org::e1846402-7569-476c-a3f1-5b1911ecfe96" providerId="AD" clId="Web-{C7B4E25B-B065-7A31-9039-AA36E29B77A8}" dt="2024-05-29T11:07:11.071" v="455" actId="1076"/>
          <ac:spMkLst>
            <pc:docMk/>
            <pc:sldMk cId="3230899544" sldId="270"/>
            <ac:spMk id="2" creationId="{C5F41F20-FDF7-81B9-600E-D69646A2C065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07:00.946" v="453"/>
          <ac:spMkLst>
            <pc:docMk/>
            <pc:sldMk cId="3230899544" sldId="270"/>
            <ac:spMk id="3" creationId="{1BA165EF-5B04-2425-5670-DB4D72A5D109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07:20.400" v="457" actId="1076"/>
          <ac:picMkLst>
            <pc:docMk/>
            <pc:sldMk cId="3230899544" sldId="270"/>
            <ac:picMk id="4" creationId="{1DA72D7B-CB3F-BC73-98EF-C33F2C514F5F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07:56.902" v="467" actId="1076"/>
        <pc:sldMkLst>
          <pc:docMk/>
          <pc:sldMk cId="781987004" sldId="271"/>
        </pc:sldMkLst>
        <pc:spChg chg="mod">
          <ac:chgData name="Brian Postlewait" userId="S::brian.postlewait@hsncfl.org::e1846402-7569-476c-a3f1-5b1911ecfe96" providerId="AD" clId="Web-{C7B4E25B-B065-7A31-9039-AA36E29B77A8}" dt="2024-05-29T11:07:56.902" v="467" actId="1076"/>
          <ac:spMkLst>
            <pc:docMk/>
            <pc:sldMk cId="781987004" sldId="271"/>
            <ac:spMk id="2" creationId="{1FB442DB-D89D-F54F-3A8C-AF092A20C17D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07:41.635" v="463"/>
          <ac:spMkLst>
            <pc:docMk/>
            <pc:sldMk cId="781987004" sldId="271"/>
            <ac:spMk id="3" creationId="{120AE927-DB3E-44F7-3C2F-BEAD21582A1F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07:52.433" v="466" actId="1076"/>
          <ac:picMkLst>
            <pc:docMk/>
            <pc:sldMk cId="781987004" sldId="271"/>
            <ac:picMk id="4" creationId="{88C96C1A-2575-477D-28EA-69CF7EAF1062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13:26.643" v="550"/>
        <pc:sldMkLst>
          <pc:docMk/>
          <pc:sldMk cId="4218427767" sldId="272"/>
        </pc:sldMkLst>
        <pc:spChg chg="mod">
          <ac:chgData name="Brian Postlewait" userId="S::brian.postlewait@hsncfl.org::e1846402-7569-476c-a3f1-5b1911ecfe96" providerId="AD" clId="Web-{C7B4E25B-B065-7A31-9039-AA36E29B77A8}" dt="2024-05-29T11:08:27.904" v="480" actId="1076"/>
          <ac:spMkLst>
            <pc:docMk/>
            <pc:sldMk cId="4218427767" sldId="272"/>
            <ac:spMk id="2" creationId="{BE80A358-CA63-EBBA-CABA-FC04FE7A2056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08:31.701" v="481"/>
          <ac:spMkLst>
            <pc:docMk/>
            <pc:sldMk cId="4218427767" sldId="272"/>
            <ac:spMk id="3" creationId="{018C0C6C-4D77-C7D2-FFCA-75B04710EE6D}"/>
          </ac:spMkLst>
        </pc:spChg>
        <pc:spChg chg="add mod">
          <ac:chgData name="Brian Postlewait" userId="S::brian.postlewait@hsncfl.org::e1846402-7569-476c-a3f1-5b1911ecfe96" providerId="AD" clId="Web-{C7B4E25B-B065-7A31-9039-AA36E29B77A8}" dt="2024-05-29T11:13:26.643" v="550"/>
          <ac:spMkLst>
            <pc:docMk/>
            <pc:sldMk cId="4218427767" sldId="272"/>
            <ac:spMk id="7" creationId="{CAE0B61D-639D-A19F-7ED7-75A3565BF078}"/>
          </ac:spMkLst>
        </pc:spChg>
        <pc:picChg chg="add del mod ord">
          <ac:chgData name="Brian Postlewait" userId="S::brian.postlewait@hsncfl.org::e1846402-7569-476c-a3f1-5b1911ecfe96" providerId="AD" clId="Web-{C7B4E25B-B065-7A31-9039-AA36E29B77A8}" dt="2024-05-29T11:13:26.643" v="550"/>
          <ac:picMkLst>
            <pc:docMk/>
            <pc:sldMk cId="4218427767" sldId="272"/>
            <ac:picMk id="4" creationId="{92D45140-8AB5-72FC-9D99-7F3094901046}"/>
          </ac:picMkLst>
        </pc:picChg>
        <pc:picChg chg="add mod">
          <ac:chgData name="Brian Postlewait" userId="S::brian.postlewait@hsncfl.org::e1846402-7569-476c-a3f1-5b1911ecfe96" providerId="AD" clId="Web-{C7B4E25B-B065-7A31-9039-AA36E29B77A8}" dt="2024-05-29T11:13:24.878" v="549" actId="14100"/>
          <ac:picMkLst>
            <pc:docMk/>
            <pc:sldMk cId="4218427767" sldId="272"/>
            <ac:picMk id="5" creationId="{8E37ED7F-F535-C78B-D2AF-961F23B99BDD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09:15.328" v="493" actId="1076"/>
        <pc:sldMkLst>
          <pc:docMk/>
          <pc:sldMk cId="1592519233" sldId="273"/>
        </pc:sldMkLst>
        <pc:spChg chg="mod">
          <ac:chgData name="Brian Postlewait" userId="S::brian.postlewait@hsncfl.org::e1846402-7569-476c-a3f1-5b1911ecfe96" providerId="AD" clId="Web-{C7B4E25B-B065-7A31-9039-AA36E29B77A8}" dt="2024-05-29T11:09:04.249" v="489" actId="1076"/>
          <ac:spMkLst>
            <pc:docMk/>
            <pc:sldMk cId="1592519233" sldId="273"/>
            <ac:spMk id="2" creationId="{A9CA0C8E-5041-65F4-AE93-0DB728B878F8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09:07.328" v="490"/>
          <ac:spMkLst>
            <pc:docMk/>
            <pc:sldMk cId="1592519233" sldId="273"/>
            <ac:spMk id="3" creationId="{5993D787-2BEF-4784-4DC1-3D7A9CD4000C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09:15.328" v="493" actId="1076"/>
          <ac:picMkLst>
            <pc:docMk/>
            <pc:sldMk cId="1592519233" sldId="273"/>
            <ac:picMk id="4" creationId="{4ED84646-FCC0-BE09-0778-3E863C965351}"/>
          </ac:picMkLst>
        </pc:picChg>
      </pc:sldChg>
      <pc:sldChg chg="new">
        <pc:chgData name="Brian Postlewait" userId="S::brian.postlewait@hsncfl.org::e1846402-7569-476c-a3f1-5b1911ecfe96" providerId="AD" clId="Web-{C7B4E25B-B065-7A31-9039-AA36E29B77A8}" dt="2024-05-29T11:09:21.031" v="494"/>
        <pc:sldMkLst>
          <pc:docMk/>
          <pc:sldMk cId="1906519276" sldId="274"/>
        </pc:sldMkLst>
      </pc:sldChg>
      <pc:sldChg chg="new">
        <pc:chgData name="Brian Postlewait" userId="S::brian.postlewait@hsncfl.org::e1846402-7569-476c-a3f1-5b1911ecfe96" providerId="AD" clId="Web-{C7B4E25B-B065-7A31-9039-AA36E29B77A8}" dt="2024-05-29T11:09:22.219" v="495"/>
        <pc:sldMkLst>
          <pc:docMk/>
          <pc:sldMk cId="4265328727" sldId="275"/>
        </pc:sldMkLst>
      </pc:sldChg>
      <pc:sldChg chg="addSp delSp modSp new add del">
        <pc:chgData name="Brian Postlewait" userId="S::brian.postlewait@hsncfl.org::e1846402-7569-476c-a3f1-5b1911ecfe96" providerId="AD" clId="Web-{C7B4E25B-B065-7A31-9039-AA36E29B77A8}" dt="2024-05-29T11:15:55.636" v="567"/>
        <pc:sldMkLst>
          <pc:docMk/>
          <pc:sldMk cId="2065315927" sldId="276"/>
        </pc:sldMkLst>
        <pc:spChg chg="del">
          <ac:chgData name="Brian Postlewait" userId="S::brian.postlewait@hsncfl.org::e1846402-7569-476c-a3f1-5b1911ecfe96" providerId="AD" clId="Web-{C7B4E25B-B065-7A31-9039-AA36E29B77A8}" dt="2024-05-29T11:10:01.424" v="497"/>
          <ac:spMkLst>
            <pc:docMk/>
            <pc:sldMk cId="2065315927" sldId="276"/>
            <ac:spMk id="3" creationId="{3EBF9486-9911-B4B1-5461-EB7A04B6E38D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10:13.144" v="499" actId="1076"/>
          <ac:picMkLst>
            <pc:docMk/>
            <pc:sldMk cId="2065315927" sldId="276"/>
            <ac:picMk id="4" creationId="{5D3FFB3D-9341-5151-69A9-130F35DB4A26}"/>
          </ac:picMkLst>
        </pc:picChg>
      </pc:sldChg>
      <pc:sldChg chg="addSp delSp modSp new add del">
        <pc:chgData name="Brian Postlewait" userId="S::brian.postlewait@hsncfl.org::e1846402-7569-476c-a3f1-5b1911ecfe96" providerId="AD" clId="Web-{C7B4E25B-B065-7A31-9039-AA36E29B77A8}" dt="2024-05-29T11:15:55.636" v="568"/>
        <pc:sldMkLst>
          <pc:docMk/>
          <pc:sldMk cId="3389655407" sldId="277"/>
        </pc:sldMkLst>
        <pc:spChg chg="mod">
          <ac:chgData name="Brian Postlewait" userId="S::brian.postlewait@hsncfl.org::e1846402-7569-476c-a3f1-5b1911ecfe96" providerId="AD" clId="Web-{C7B4E25B-B065-7A31-9039-AA36E29B77A8}" dt="2024-05-29T11:11:29.012" v="518" actId="20577"/>
          <ac:spMkLst>
            <pc:docMk/>
            <pc:sldMk cId="3389655407" sldId="277"/>
            <ac:spMk id="2" creationId="{3FDBA412-D578-9F68-9B0D-0FE189F56F8D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11:32.684" v="519"/>
          <ac:spMkLst>
            <pc:docMk/>
            <pc:sldMk cId="3389655407" sldId="277"/>
            <ac:spMk id="3" creationId="{7CB0B5A8-DFA7-7B2A-2F79-7962BFA7CB51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11:42.138" v="522" actId="1076"/>
          <ac:picMkLst>
            <pc:docMk/>
            <pc:sldMk cId="3389655407" sldId="277"/>
            <ac:picMk id="4" creationId="{B9BC131B-A438-7D39-EB11-844AB2D2F27B}"/>
          </ac:picMkLst>
        </pc:picChg>
      </pc:sldChg>
      <pc:sldChg chg="addSp delSp modSp new add del">
        <pc:chgData name="Brian Postlewait" userId="S::brian.postlewait@hsncfl.org::e1846402-7569-476c-a3f1-5b1911ecfe96" providerId="AD" clId="Web-{C7B4E25B-B065-7A31-9039-AA36E29B77A8}" dt="2024-05-29T11:15:55.636" v="569"/>
        <pc:sldMkLst>
          <pc:docMk/>
          <pc:sldMk cId="68369133" sldId="278"/>
        </pc:sldMkLst>
        <pc:spChg chg="mod">
          <ac:chgData name="Brian Postlewait" userId="S::brian.postlewait@hsncfl.org::e1846402-7569-476c-a3f1-5b1911ecfe96" providerId="AD" clId="Web-{C7B4E25B-B065-7A31-9039-AA36E29B77A8}" dt="2024-05-29T11:12:21.702" v="541" actId="20577"/>
          <ac:spMkLst>
            <pc:docMk/>
            <pc:sldMk cId="68369133" sldId="278"/>
            <ac:spMk id="2" creationId="{C6B3873C-D678-0B56-CE3C-DAE9234F70DB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12:24.046" v="542"/>
          <ac:spMkLst>
            <pc:docMk/>
            <pc:sldMk cId="68369133" sldId="278"/>
            <ac:spMk id="3" creationId="{EF4E67DE-0E1E-ED99-268E-407031C1849B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12:29.375" v="544" actId="14100"/>
          <ac:picMkLst>
            <pc:docMk/>
            <pc:sldMk cId="68369133" sldId="278"/>
            <ac:picMk id="4" creationId="{1FFF4259-4CBF-07DB-87C0-3458677A4B68}"/>
          </ac:picMkLst>
        </pc:picChg>
      </pc:sldChg>
      <pc:sldChg chg="addSp delSp modSp new add del">
        <pc:chgData name="Brian Postlewait" userId="S::brian.postlewait@hsncfl.org::e1846402-7569-476c-a3f1-5b1911ecfe96" providerId="AD" clId="Web-{C7B4E25B-B065-7A31-9039-AA36E29B77A8}" dt="2024-05-29T11:15:55.651" v="570"/>
        <pc:sldMkLst>
          <pc:docMk/>
          <pc:sldMk cId="3239198513" sldId="279"/>
        </pc:sldMkLst>
        <pc:spChg chg="del">
          <ac:chgData name="Brian Postlewait" userId="S::brian.postlewait@hsncfl.org::e1846402-7569-476c-a3f1-5b1911ecfe96" providerId="AD" clId="Web-{C7B4E25B-B065-7A31-9039-AA36E29B77A8}" dt="2024-05-29T11:14:11.677" v="551"/>
          <ac:spMkLst>
            <pc:docMk/>
            <pc:sldMk cId="3239198513" sldId="279"/>
            <ac:spMk id="3" creationId="{55546F86-E099-EAE8-A42C-39979E477D69}"/>
          </ac:spMkLst>
        </pc:spChg>
        <pc:spChg chg="add del mod">
          <ac:chgData name="Brian Postlewait" userId="S::brian.postlewait@hsncfl.org::e1846402-7569-476c-a3f1-5b1911ecfe96" providerId="AD" clId="Web-{C7B4E25B-B065-7A31-9039-AA36E29B77A8}" dt="2024-05-29T11:14:40.272" v="556"/>
          <ac:spMkLst>
            <pc:docMk/>
            <pc:sldMk cId="3239198513" sldId="279"/>
            <ac:spMk id="6" creationId="{B6238D7F-4C26-AEC4-86ED-E919BCB3B079}"/>
          </ac:spMkLst>
        </pc:spChg>
        <pc:picChg chg="add del mod ord">
          <ac:chgData name="Brian Postlewait" userId="S::brian.postlewait@hsncfl.org::e1846402-7569-476c-a3f1-5b1911ecfe96" providerId="AD" clId="Web-{C7B4E25B-B065-7A31-9039-AA36E29B77A8}" dt="2024-05-29T11:14:30.053" v="555"/>
          <ac:picMkLst>
            <pc:docMk/>
            <pc:sldMk cId="3239198513" sldId="279"/>
            <ac:picMk id="4" creationId="{8E780FC3-B4F2-C769-19A5-9F1A19120499}"/>
          </ac:picMkLst>
        </pc:picChg>
        <pc:picChg chg="add mod ord">
          <ac:chgData name="Brian Postlewait" userId="S::brian.postlewait@hsncfl.org::e1846402-7569-476c-a3f1-5b1911ecfe96" providerId="AD" clId="Web-{C7B4E25B-B065-7A31-9039-AA36E29B77A8}" dt="2024-05-29T11:14:49.679" v="560" actId="1076"/>
          <ac:picMkLst>
            <pc:docMk/>
            <pc:sldMk cId="3239198513" sldId="279"/>
            <ac:picMk id="7" creationId="{7E3D481E-9F42-1D19-35EA-AFFEC64C16F8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51:21.761" v="766" actId="1076"/>
        <pc:sldMkLst>
          <pc:docMk/>
          <pc:sldMk cId="1208053394" sldId="280"/>
        </pc:sldMkLst>
        <pc:spChg chg="del mod">
          <ac:chgData name="Brian Postlewait" userId="S::brian.postlewait@hsncfl.org::e1846402-7569-476c-a3f1-5b1911ecfe96" providerId="AD" clId="Web-{C7B4E25B-B065-7A31-9039-AA36E29B77A8}" dt="2024-05-29T11:51:13.714" v="764"/>
          <ac:spMkLst>
            <pc:docMk/>
            <pc:sldMk cId="1208053394" sldId="280"/>
            <ac:spMk id="2" creationId="{938447F2-96B2-FC12-4C08-2444F2665109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18:01.080" v="602"/>
          <ac:spMkLst>
            <pc:docMk/>
            <pc:sldMk cId="1208053394" sldId="280"/>
            <ac:spMk id="3" creationId="{94B5EB0C-7DF0-6B13-9FBB-011F4B5E5461}"/>
          </ac:spMkLst>
        </pc:spChg>
        <pc:spChg chg="add del mod">
          <ac:chgData name="Brian Postlewait" userId="S::brian.postlewait@hsncfl.org::e1846402-7569-476c-a3f1-5b1911ecfe96" providerId="AD" clId="Web-{C7B4E25B-B065-7A31-9039-AA36E29B77A8}" dt="2024-05-29T11:50:56.525" v="761"/>
          <ac:spMkLst>
            <pc:docMk/>
            <pc:sldMk cId="1208053394" sldId="280"/>
            <ac:spMk id="7" creationId="{D676A9E3-5980-992D-F4C1-FBAB46F18C06}"/>
          </ac:spMkLst>
        </pc:spChg>
        <pc:spChg chg="add mod">
          <ac:chgData name="Brian Postlewait" userId="S::brian.postlewait@hsncfl.org::e1846402-7569-476c-a3f1-5b1911ecfe96" providerId="AD" clId="Web-{C7B4E25B-B065-7A31-9039-AA36E29B77A8}" dt="2024-05-29T11:51:13.714" v="764"/>
          <ac:spMkLst>
            <pc:docMk/>
            <pc:sldMk cId="1208053394" sldId="280"/>
            <ac:spMk id="9" creationId="{F6E5D33D-6D92-0371-CB8B-23E2DDF8FCCF}"/>
          </ac:spMkLst>
        </pc:spChg>
        <pc:picChg chg="add del mod ord">
          <ac:chgData name="Brian Postlewait" userId="S::brian.postlewait@hsncfl.org::e1846402-7569-476c-a3f1-5b1911ecfe96" providerId="AD" clId="Web-{C7B4E25B-B065-7A31-9039-AA36E29B77A8}" dt="2024-05-29T11:50:41.493" v="759"/>
          <ac:picMkLst>
            <pc:docMk/>
            <pc:sldMk cId="1208053394" sldId="280"/>
            <ac:picMk id="4" creationId="{26D32864-4D6C-E758-9F14-7601FF12C83C}"/>
          </ac:picMkLst>
        </pc:picChg>
        <pc:picChg chg="add mod">
          <ac:chgData name="Brian Postlewait" userId="S::brian.postlewait@hsncfl.org::e1846402-7569-476c-a3f1-5b1911ecfe96" providerId="AD" clId="Web-{C7B4E25B-B065-7A31-9039-AA36E29B77A8}" dt="2024-05-29T11:51:21.761" v="766" actId="1076"/>
          <ac:picMkLst>
            <pc:docMk/>
            <pc:sldMk cId="1208053394" sldId="280"/>
            <ac:picMk id="5" creationId="{9273CEA6-66A4-18C8-905B-920B80C64520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19:39.741" v="626" actId="14100"/>
        <pc:sldMkLst>
          <pc:docMk/>
          <pc:sldMk cId="3497826943" sldId="281"/>
        </pc:sldMkLst>
        <pc:spChg chg="mod">
          <ac:chgData name="Brian Postlewait" userId="S::brian.postlewait@hsncfl.org::e1846402-7569-476c-a3f1-5b1911ecfe96" providerId="AD" clId="Web-{C7B4E25B-B065-7A31-9039-AA36E29B77A8}" dt="2024-05-29T11:19:28.225" v="622" actId="1076"/>
          <ac:spMkLst>
            <pc:docMk/>
            <pc:sldMk cId="3497826943" sldId="281"/>
            <ac:spMk id="2" creationId="{CC9AFA40-D971-F3DA-36D2-DA66A9FCC648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19:18.365" v="620"/>
          <ac:spMkLst>
            <pc:docMk/>
            <pc:sldMk cId="3497826943" sldId="281"/>
            <ac:spMk id="3" creationId="{265AAA89-DF96-36CB-495A-CB27D0702DA9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19:39.741" v="626" actId="14100"/>
          <ac:picMkLst>
            <pc:docMk/>
            <pc:sldMk cId="3497826943" sldId="281"/>
            <ac:picMk id="4" creationId="{42999AA5-E054-343C-2C6B-0C5A2EAD8F02}"/>
          </ac:picMkLst>
        </pc:picChg>
      </pc:sldChg>
      <pc:sldChg chg="new del">
        <pc:chgData name="Brian Postlewait" userId="S::brian.postlewait@hsncfl.org::e1846402-7569-476c-a3f1-5b1911ecfe96" providerId="AD" clId="Web-{C7B4E25B-B065-7A31-9039-AA36E29B77A8}" dt="2024-05-29T11:53:07.188" v="773"/>
        <pc:sldMkLst>
          <pc:docMk/>
          <pc:sldMk cId="723338022" sldId="282"/>
        </pc:sldMkLst>
      </pc:sldChg>
      <pc:sldChg chg="addSp delSp modSp new ord">
        <pc:chgData name="Brian Postlewait" userId="S::brian.postlewait@hsncfl.org::e1846402-7569-476c-a3f1-5b1911ecfe96" providerId="AD" clId="Web-{C7B4E25B-B065-7A31-9039-AA36E29B77A8}" dt="2024-05-29T11:52:37.968" v="771" actId="14100"/>
        <pc:sldMkLst>
          <pc:docMk/>
          <pc:sldMk cId="3456401940" sldId="283"/>
        </pc:sldMkLst>
        <pc:spChg chg="mod">
          <ac:chgData name="Brian Postlewait" userId="S::brian.postlewait@hsncfl.org::e1846402-7569-476c-a3f1-5b1911ecfe96" providerId="AD" clId="Web-{C7B4E25B-B065-7A31-9039-AA36E29B77A8}" dt="2024-05-29T11:27:46.470" v="647" actId="1076"/>
          <ac:spMkLst>
            <pc:docMk/>
            <pc:sldMk cId="3456401940" sldId="283"/>
            <ac:spMk id="2" creationId="{ECCC4CF2-C145-1A83-FAC2-2173C78ADD2F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27:34.751" v="644"/>
          <ac:spMkLst>
            <pc:docMk/>
            <pc:sldMk cId="3456401940" sldId="283"/>
            <ac:spMk id="3" creationId="{415FC715-244D-4FED-883B-62C485B65224}"/>
          </ac:spMkLst>
        </pc:spChg>
        <pc:spChg chg="add del mod">
          <ac:chgData name="Brian Postlewait" userId="S::brian.postlewait@hsncfl.org::e1846402-7569-476c-a3f1-5b1911ecfe96" providerId="AD" clId="Web-{C7B4E25B-B065-7A31-9039-AA36E29B77A8}" dt="2024-05-29T11:52:32.014" v="769"/>
          <ac:spMkLst>
            <pc:docMk/>
            <pc:sldMk cId="3456401940" sldId="283"/>
            <ac:spMk id="6" creationId="{8EDA7EF8-4EA0-7D82-DDE6-2CB81CE4634B}"/>
          </ac:spMkLst>
        </pc:spChg>
        <pc:picChg chg="add del mod ord">
          <ac:chgData name="Brian Postlewait" userId="S::brian.postlewait@hsncfl.org::e1846402-7569-476c-a3f1-5b1911ecfe96" providerId="AD" clId="Web-{C7B4E25B-B065-7A31-9039-AA36E29B77A8}" dt="2024-05-29T11:52:29.561" v="768"/>
          <ac:picMkLst>
            <pc:docMk/>
            <pc:sldMk cId="3456401940" sldId="283"/>
            <ac:picMk id="4" creationId="{DE4B7C6D-D26E-DB0F-2283-AF252CF18404}"/>
          </ac:picMkLst>
        </pc:picChg>
        <pc:picChg chg="add mod ord">
          <ac:chgData name="Brian Postlewait" userId="S::brian.postlewait@hsncfl.org::e1846402-7569-476c-a3f1-5b1911ecfe96" providerId="AD" clId="Web-{C7B4E25B-B065-7A31-9039-AA36E29B77A8}" dt="2024-05-29T11:52:37.968" v="771" actId="14100"/>
          <ac:picMkLst>
            <pc:docMk/>
            <pc:sldMk cId="3456401940" sldId="283"/>
            <ac:picMk id="7" creationId="{7393630C-8CE0-1D70-202F-FABCF345641E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52:56.969" v="772" actId="20577"/>
        <pc:sldMkLst>
          <pc:docMk/>
          <pc:sldMk cId="850094624" sldId="284"/>
        </pc:sldMkLst>
        <pc:spChg chg="mod">
          <ac:chgData name="Brian Postlewait" userId="S::brian.postlewait@hsncfl.org::e1846402-7569-476c-a3f1-5b1911ecfe96" providerId="AD" clId="Web-{C7B4E25B-B065-7A31-9039-AA36E29B77A8}" dt="2024-05-29T11:52:56.969" v="772" actId="20577"/>
          <ac:spMkLst>
            <pc:docMk/>
            <pc:sldMk cId="850094624" sldId="284"/>
            <ac:spMk id="2" creationId="{EE31CA16-B2AA-53C4-4301-E36072B305E9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34:59.383" v="654"/>
          <ac:spMkLst>
            <pc:docMk/>
            <pc:sldMk cId="850094624" sldId="284"/>
            <ac:spMk id="3" creationId="{6E054906-7628-9570-DC13-28D7D882A5B2}"/>
          </ac:spMkLst>
        </pc:spChg>
        <pc:spChg chg="add mod">
          <ac:chgData name="Brian Postlewait" userId="S::brian.postlewait@hsncfl.org::e1846402-7569-476c-a3f1-5b1911ecfe96" providerId="AD" clId="Web-{C7B4E25B-B065-7A31-9039-AA36E29B77A8}" dt="2024-05-29T11:35:50.417" v="677"/>
          <ac:spMkLst>
            <pc:docMk/>
            <pc:sldMk cId="850094624" sldId="284"/>
            <ac:spMk id="7" creationId="{4F0ACB53-2283-49FC-404C-AB1DBCA9B280}"/>
          </ac:spMkLst>
        </pc:spChg>
        <pc:graphicFrameChg chg="add del mod">
          <ac:chgData name="Brian Postlewait" userId="S::brian.postlewait@hsncfl.org::e1846402-7569-476c-a3f1-5b1911ecfe96" providerId="AD" clId="Web-{C7B4E25B-B065-7A31-9039-AA36E29B77A8}" dt="2024-05-29T11:34:56.211" v="653"/>
          <ac:graphicFrameMkLst>
            <pc:docMk/>
            <pc:sldMk cId="850094624" sldId="284"/>
            <ac:graphicFrameMk id="4" creationId="{8BB84851-5ACB-FDA0-C8BF-B2B685B49FAD}"/>
          </ac:graphicFrameMkLst>
        </pc:graphicFrameChg>
        <pc:graphicFrameChg chg="add mod">
          <ac:chgData name="Brian Postlewait" userId="S::brian.postlewait@hsncfl.org::e1846402-7569-476c-a3f1-5b1911ecfe96" providerId="AD" clId="Web-{C7B4E25B-B065-7A31-9039-AA36E29B77A8}" dt="2024-05-29T11:36:10.871" v="682" actId="1076"/>
          <ac:graphicFrameMkLst>
            <pc:docMk/>
            <pc:sldMk cId="850094624" sldId="284"/>
            <ac:graphicFrameMk id="8" creationId="{8BB84851-5ACB-FDA0-C8BF-B2B685B49FAD}"/>
          </ac:graphicFrameMkLst>
        </pc:graphicFrameChg>
        <pc:picChg chg="add del mod ord">
          <ac:chgData name="Brian Postlewait" userId="S::brian.postlewait@hsncfl.org::e1846402-7569-476c-a3f1-5b1911ecfe96" providerId="AD" clId="Web-{C7B4E25B-B065-7A31-9039-AA36E29B77A8}" dt="2024-05-29T11:35:50.417" v="677"/>
          <ac:picMkLst>
            <pc:docMk/>
            <pc:sldMk cId="850094624" sldId="284"/>
            <ac:picMk id="5" creationId="{213EB2C6-F6D5-0A06-C800-EECCA468D1FC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45:58.916" v="744" actId="14100"/>
        <pc:sldMkLst>
          <pc:docMk/>
          <pc:sldMk cId="4045922355" sldId="285"/>
        </pc:sldMkLst>
        <pc:spChg chg="del mod">
          <ac:chgData name="Brian Postlewait" userId="S::brian.postlewait@hsncfl.org::e1846402-7569-476c-a3f1-5b1911ecfe96" providerId="AD" clId="Web-{C7B4E25B-B065-7A31-9039-AA36E29B77A8}" dt="2024-05-29T11:45:52.729" v="742"/>
          <ac:spMkLst>
            <pc:docMk/>
            <pc:sldMk cId="4045922355" sldId="285"/>
            <ac:spMk id="2" creationId="{CFD30790-A85A-74C7-0F04-A2E19223D6E9}"/>
          </ac:spMkLst>
        </pc:spChg>
        <pc:spChg chg="del mod">
          <ac:chgData name="Brian Postlewait" userId="S::brian.postlewait@hsncfl.org::e1846402-7569-476c-a3f1-5b1911ecfe96" providerId="AD" clId="Web-{C7B4E25B-B065-7A31-9039-AA36E29B77A8}" dt="2024-05-29T11:39:53.429" v="714"/>
          <ac:spMkLst>
            <pc:docMk/>
            <pc:sldMk cId="4045922355" sldId="285"/>
            <ac:spMk id="3" creationId="{D43340A9-301B-93D5-61EA-9A44EE1EC728}"/>
          </ac:spMkLst>
        </pc:spChg>
        <pc:spChg chg="add del mod">
          <ac:chgData name="Brian Postlewait" userId="S::brian.postlewait@hsncfl.org::e1846402-7569-476c-a3f1-5b1911ecfe96" providerId="AD" clId="Web-{C7B4E25B-B065-7A31-9039-AA36E29B77A8}" dt="2024-05-29T11:45:44.916" v="739"/>
          <ac:spMkLst>
            <pc:docMk/>
            <pc:sldMk cId="4045922355" sldId="285"/>
            <ac:spMk id="5" creationId="{978A3B5A-8844-31AA-10E4-8A5C88B3105D}"/>
          </ac:spMkLst>
        </pc:spChg>
        <pc:spChg chg="add mod">
          <ac:chgData name="Brian Postlewait" userId="S::brian.postlewait@hsncfl.org::e1846402-7569-476c-a3f1-5b1911ecfe96" providerId="AD" clId="Web-{C7B4E25B-B065-7A31-9039-AA36E29B77A8}" dt="2024-05-29T11:45:52.729" v="742"/>
          <ac:spMkLst>
            <pc:docMk/>
            <pc:sldMk cId="4045922355" sldId="285"/>
            <ac:spMk id="9" creationId="{F5B8253C-87E9-2970-7439-9EDDFD09B5D8}"/>
          </ac:spMkLst>
        </pc:spChg>
        <pc:graphicFrameChg chg="add del mod">
          <ac:chgData name="Brian Postlewait" userId="S::brian.postlewait@hsncfl.org::e1846402-7569-476c-a3f1-5b1911ecfe96" providerId="AD" clId="Web-{C7B4E25B-B065-7A31-9039-AA36E29B77A8}" dt="2024-05-29T11:45:40.822" v="738"/>
          <ac:graphicFrameMkLst>
            <pc:docMk/>
            <pc:sldMk cId="4045922355" sldId="285"/>
            <ac:graphicFrameMk id="6" creationId="{695ED4B9-EB6F-EF96-B375-E4AB583BBBA3}"/>
          </ac:graphicFrameMkLst>
        </pc:graphicFrameChg>
        <pc:picChg chg="add mod ord">
          <ac:chgData name="Brian Postlewait" userId="S::brian.postlewait@hsncfl.org::e1846402-7569-476c-a3f1-5b1911ecfe96" providerId="AD" clId="Web-{C7B4E25B-B065-7A31-9039-AA36E29B77A8}" dt="2024-05-29T11:45:58.916" v="744" actId="14100"/>
          <ac:picMkLst>
            <pc:docMk/>
            <pc:sldMk cId="4045922355" sldId="285"/>
            <ac:picMk id="7" creationId="{BE4F71D9-0216-1587-9A70-66D4474E2A4C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44:49.522" v="737" actId="14100"/>
        <pc:sldMkLst>
          <pc:docMk/>
          <pc:sldMk cId="991973632" sldId="286"/>
        </pc:sldMkLst>
        <pc:spChg chg="del">
          <ac:chgData name="Brian Postlewait" userId="S::brian.postlewait@hsncfl.org::e1846402-7569-476c-a3f1-5b1911ecfe96" providerId="AD" clId="Web-{C7B4E25B-B065-7A31-9039-AA36E29B77A8}" dt="2024-05-29T11:44:31.318" v="732"/>
          <ac:spMkLst>
            <pc:docMk/>
            <pc:sldMk cId="991973632" sldId="286"/>
            <ac:spMk id="3" creationId="{C762AE09-4976-5F9F-820F-4743501B4F08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44:49.522" v="737" actId="14100"/>
          <ac:picMkLst>
            <pc:docMk/>
            <pc:sldMk cId="991973632" sldId="286"/>
            <ac:picMk id="4" creationId="{040C3078-4972-9EA6-AEB9-DEDE75B4032B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47:49.438" v="751" actId="1076"/>
        <pc:sldMkLst>
          <pc:docMk/>
          <pc:sldMk cId="584898800" sldId="287"/>
        </pc:sldMkLst>
        <pc:spChg chg="del">
          <ac:chgData name="Brian Postlewait" userId="S::brian.postlewait@hsncfl.org::e1846402-7569-476c-a3f1-5b1911ecfe96" providerId="AD" clId="Web-{C7B4E25B-B065-7A31-9039-AA36E29B77A8}" dt="2024-05-29T11:47:35.531" v="746"/>
          <ac:spMkLst>
            <pc:docMk/>
            <pc:sldMk cId="584898800" sldId="287"/>
            <ac:spMk id="3" creationId="{71419093-3BED-7886-0086-8CDD7F24F19C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47:49.438" v="751" actId="1076"/>
          <ac:picMkLst>
            <pc:docMk/>
            <pc:sldMk cId="584898800" sldId="287"/>
            <ac:picMk id="4" creationId="{B8BFF606-B7BB-5C1E-B2B9-710C4EAE028E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1:59:39.676" v="786" actId="14100"/>
        <pc:sldMkLst>
          <pc:docMk/>
          <pc:sldMk cId="1855740022" sldId="288"/>
        </pc:sldMkLst>
        <pc:spChg chg="mod">
          <ac:chgData name="Brian Postlewait" userId="S::brian.postlewait@hsncfl.org::e1846402-7569-476c-a3f1-5b1911ecfe96" providerId="AD" clId="Web-{C7B4E25B-B065-7A31-9039-AA36E29B77A8}" dt="2024-05-29T11:59:30.566" v="783" actId="20577"/>
          <ac:spMkLst>
            <pc:docMk/>
            <pc:sldMk cId="1855740022" sldId="288"/>
            <ac:spMk id="2" creationId="{E7920DC5-B82E-812E-6C60-52D7D003E5DB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1:59:32.816" v="784"/>
          <ac:spMkLst>
            <pc:docMk/>
            <pc:sldMk cId="1855740022" sldId="288"/>
            <ac:spMk id="3" creationId="{DD7807AC-DCA0-5383-AAB2-86975DB18848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1:59:39.676" v="786" actId="14100"/>
          <ac:picMkLst>
            <pc:docMk/>
            <pc:sldMk cId="1855740022" sldId="288"/>
            <ac:picMk id="4" creationId="{56878B60-1F8D-FA30-9873-162400C4C3C5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2:27:42.039" v="868" actId="14100"/>
        <pc:sldMkLst>
          <pc:docMk/>
          <pc:sldMk cId="2930034923" sldId="289"/>
        </pc:sldMkLst>
        <pc:spChg chg="mod">
          <ac:chgData name="Brian Postlewait" userId="S::brian.postlewait@hsncfl.org::e1846402-7569-476c-a3f1-5b1911ecfe96" providerId="AD" clId="Web-{C7B4E25B-B065-7A31-9039-AA36E29B77A8}" dt="2024-05-29T12:27:33.055" v="865" actId="20577"/>
          <ac:spMkLst>
            <pc:docMk/>
            <pc:sldMk cId="2930034923" sldId="289"/>
            <ac:spMk id="2" creationId="{BE29FFC9-0F51-43FC-91E8-822E03AAB2B9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2:27:35.774" v="866"/>
          <ac:spMkLst>
            <pc:docMk/>
            <pc:sldMk cId="2930034923" sldId="289"/>
            <ac:spMk id="3" creationId="{CF60F5AE-A091-5529-4A9D-235708A9FE78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2:27:42.039" v="868" actId="14100"/>
          <ac:picMkLst>
            <pc:docMk/>
            <pc:sldMk cId="2930034923" sldId="289"/>
            <ac:picMk id="4" creationId="{6964E6EB-EFE8-E2BA-E5E5-9614660CCEA8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2:29:42.230" v="945" actId="1076"/>
        <pc:sldMkLst>
          <pc:docMk/>
          <pc:sldMk cId="1962885315" sldId="290"/>
        </pc:sldMkLst>
        <pc:spChg chg="mod">
          <ac:chgData name="Brian Postlewait" userId="S::brian.postlewait@hsncfl.org::e1846402-7569-476c-a3f1-5b1911ecfe96" providerId="AD" clId="Web-{C7B4E25B-B065-7A31-9039-AA36E29B77A8}" dt="2024-05-29T12:29:28.902" v="941" actId="20577"/>
          <ac:spMkLst>
            <pc:docMk/>
            <pc:sldMk cId="1962885315" sldId="290"/>
            <ac:spMk id="2" creationId="{62CF7723-1188-8105-4D9C-081BA46EE7DD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2:29:32.933" v="942"/>
          <ac:spMkLst>
            <pc:docMk/>
            <pc:sldMk cId="1962885315" sldId="290"/>
            <ac:spMk id="3" creationId="{022B4929-C214-1983-DD1C-2EA6785FE204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2:29:42.230" v="945" actId="1076"/>
          <ac:picMkLst>
            <pc:docMk/>
            <pc:sldMk cId="1962885315" sldId="290"/>
            <ac:picMk id="4" creationId="{A2F1215F-D733-7705-89C0-EEF876EFD500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2:35:00.833" v="1022" actId="1076"/>
        <pc:sldMkLst>
          <pc:docMk/>
          <pc:sldMk cId="2225469201" sldId="291"/>
        </pc:sldMkLst>
        <pc:spChg chg="mod">
          <ac:chgData name="Brian Postlewait" userId="S::brian.postlewait@hsncfl.org::e1846402-7569-476c-a3f1-5b1911ecfe96" providerId="AD" clId="Web-{C7B4E25B-B065-7A31-9039-AA36E29B77A8}" dt="2024-05-29T12:34:56.911" v="1021" actId="20577"/>
          <ac:spMkLst>
            <pc:docMk/>
            <pc:sldMk cId="2225469201" sldId="291"/>
            <ac:spMk id="2" creationId="{400D2F71-1391-F16B-E62C-CD59BF1987C7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2:32:20.219" v="970"/>
          <ac:spMkLst>
            <pc:docMk/>
            <pc:sldMk cId="2225469201" sldId="291"/>
            <ac:spMk id="3" creationId="{A2AD14DC-5EC9-4964-4413-7BA8A1217A06}"/>
          </ac:spMkLst>
        </pc:spChg>
        <pc:picChg chg="add mod ord">
          <ac:chgData name="Brian Postlewait" userId="S::brian.postlewait@hsncfl.org::e1846402-7569-476c-a3f1-5b1911ecfe96" providerId="AD" clId="Web-{C7B4E25B-B065-7A31-9039-AA36E29B77A8}" dt="2024-05-29T12:35:00.833" v="1022" actId="1076"/>
          <ac:picMkLst>
            <pc:docMk/>
            <pc:sldMk cId="2225469201" sldId="291"/>
            <ac:picMk id="4" creationId="{695823B3-6CCF-4C80-7B76-804D27CF4235}"/>
          </ac:picMkLst>
        </pc:picChg>
      </pc:sldChg>
      <pc:sldChg chg="addSp delSp modSp new">
        <pc:chgData name="Brian Postlewait" userId="S::brian.postlewait@hsncfl.org::e1846402-7569-476c-a3f1-5b1911ecfe96" providerId="AD" clId="Web-{C7B4E25B-B065-7A31-9039-AA36E29B77A8}" dt="2024-05-29T12:34:52.239" v="1014" actId="20577"/>
        <pc:sldMkLst>
          <pc:docMk/>
          <pc:sldMk cId="1892755427" sldId="292"/>
        </pc:sldMkLst>
        <pc:spChg chg="mod">
          <ac:chgData name="Brian Postlewait" userId="S::brian.postlewait@hsncfl.org::e1846402-7569-476c-a3f1-5b1911ecfe96" providerId="AD" clId="Web-{C7B4E25B-B065-7A31-9039-AA36E29B77A8}" dt="2024-05-29T12:34:52.239" v="1014" actId="20577"/>
          <ac:spMkLst>
            <pc:docMk/>
            <pc:sldMk cId="1892755427" sldId="292"/>
            <ac:spMk id="2" creationId="{860CE0EF-91BC-C5D6-DE32-5E405BA5A16F}"/>
          </ac:spMkLst>
        </pc:spChg>
        <pc:spChg chg="del">
          <ac:chgData name="Brian Postlewait" userId="S::brian.postlewait@hsncfl.org::e1846402-7569-476c-a3f1-5b1911ecfe96" providerId="AD" clId="Web-{C7B4E25B-B065-7A31-9039-AA36E29B77A8}" dt="2024-05-29T12:34:31.816" v="997"/>
          <ac:spMkLst>
            <pc:docMk/>
            <pc:sldMk cId="1892755427" sldId="292"/>
            <ac:spMk id="3" creationId="{65A8C33A-11CD-663D-D279-4C57B3ED7C35}"/>
          </ac:spMkLst>
        </pc:spChg>
        <pc:picChg chg="add mod ord modCrop">
          <ac:chgData name="Brian Postlewait" userId="S::brian.postlewait@hsncfl.org::e1846402-7569-476c-a3f1-5b1911ecfe96" providerId="AD" clId="Web-{C7B4E25B-B065-7A31-9039-AA36E29B77A8}" dt="2024-05-29T12:34:44.145" v="1001" actId="1076"/>
          <ac:picMkLst>
            <pc:docMk/>
            <pc:sldMk cId="1892755427" sldId="292"/>
            <ac:picMk id="4" creationId="{4F86B635-05E0-8252-E153-E2E30F8A1A87}"/>
          </ac:picMkLst>
        </pc:picChg>
      </pc:sldChg>
    </pc:docChg>
  </pc:docChgLst>
  <pc:docChgLst>
    <pc:chgData name="Martha Are" userId="S::martha.are@hsncfl.org::c5129545-389d-408d-b08e-87171450020a" providerId="AD" clId="Web-{D582626F-9971-3452-CD32-249FE760D43C}"/>
    <pc:docChg chg="addSld">
      <pc:chgData name="Martha Are" userId="S::martha.are@hsncfl.org::c5129545-389d-408d-b08e-87171450020a" providerId="AD" clId="Web-{D582626F-9971-3452-CD32-249FE760D43C}" dt="2024-05-29T14:14:10.795" v="7"/>
      <pc:docMkLst>
        <pc:docMk/>
      </pc:docMkLst>
      <pc:sldChg chg="new">
        <pc:chgData name="Martha Are" userId="S::martha.are@hsncfl.org::c5129545-389d-408d-b08e-87171450020a" providerId="AD" clId="Web-{D582626F-9971-3452-CD32-249FE760D43C}" dt="2024-05-29T14:12:00.181" v="0"/>
        <pc:sldMkLst>
          <pc:docMk/>
          <pc:sldMk cId="2454456755" sldId="293"/>
        </pc:sldMkLst>
      </pc:sldChg>
      <pc:sldChg chg="new">
        <pc:chgData name="Martha Are" userId="S::martha.are@hsncfl.org::c5129545-389d-408d-b08e-87171450020a" providerId="AD" clId="Web-{D582626F-9971-3452-CD32-249FE760D43C}" dt="2024-05-29T14:12:39.432" v="1"/>
        <pc:sldMkLst>
          <pc:docMk/>
          <pc:sldMk cId="296655923" sldId="294"/>
        </pc:sldMkLst>
      </pc:sldChg>
      <pc:sldChg chg="new">
        <pc:chgData name="Martha Are" userId="S::martha.are@hsncfl.org::c5129545-389d-408d-b08e-87171450020a" providerId="AD" clId="Web-{D582626F-9971-3452-CD32-249FE760D43C}" dt="2024-05-29T14:12:55.448" v="2"/>
        <pc:sldMkLst>
          <pc:docMk/>
          <pc:sldMk cId="1635454904" sldId="295"/>
        </pc:sldMkLst>
      </pc:sldChg>
      <pc:sldChg chg="new">
        <pc:chgData name="Martha Are" userId="S::martha.are@hsncfl.org::c5129545-389d-408d-b08e-87171450020a" providerId="AD" clId="Web-{D582626F-9971-3452-CD32-249FE760D43C}" dt="2024-05-29T14:13:06.214" v="3"/>
        <pc:sldMkLst>
          <pc:docMk/>
          <pc:sldMk cId="696288861" sldId="296"/>
        </pc:sldMkLst>
      </pc:sldChg>
      <pc:sldChg chg="new">
        <pc:chgData name="Martha Are" userId="S::martha.are@hsncfl.org::c5129545-389d-408d-b08e-87171450020a" providerId="AD" clId="Web-{D582626F-9971-3452-CD32-249FE760D43C}" dt="2024-05-29T14:13:14.918" v="4"/>
        <pc:sldMkLst>
          <pc:docMk/>
          <pc:sldMk cId="3025176468" sldId="297"/>
        </pc:sldMkLst>
      </pc:sldChg>
      <pc:sldChg chg="new">
        <pc:chgData name="Martha Are" userId="S::martha.are@hsncfl.org::c5129545-389d-408d-b08e-87171450020a" providerId="AD" clId="Web-{D582626F-9971-3452-CD32-249FE760D43C}" dt="2024-05-29T14:13:35.887" v="5"/>
        <pc:sldMkLst>
          <pc:docMk/>
          <pc:sldMk cId="2877233524" sldId="298"/>
        </pc:sldMkLst>
      </pc:sldChg>
      <pc:sldChg chg="new">
        <pc:chgData name="Martha Are" userId="S::martha.are@hsncfl.org::c5129545-389d-408d-b08e-87171450020a" providerId="AD" clId="Web-{D582626F-9971-3452-CD32-249FE760D43C}" dt="2024-05-29T14:14:00.966" v="6"/>
        <pc:sldMkLst>
          <pc:docMk/>
          <pc:sldMk cId="656319579" sldId="299"/>
        </pc:sldMkLst>
      </pc:sldChg>
      <pc:sldChg chg="new">
        <pc:chgData name="Martha Are" userId="S::martha.are@hsncfl.org::c5129545-389d-408d-b08e-87171450020a" providerId="AD" clId="Web-{D582626F-9971-3452-CD32-249FE760D43C}" dt="2024-05-29T14:14:10.795" v="7"/>
        <pc:sldMkLst>
          <pc:docMk/>
          <pc:sldMk cId="1202905880" sldId="300"/>
        </pc:sldMkLst>
      </pc:sldChg>
    </pc:docChg>
  </pc:docChgLst>
  <pc:docChgLst>
    <pc:chgData name="Brian Postlewait" userId="S::brian.postlewait@hsncfl.org::e1846402-7569-476c-a3f1-5b1911ecfe96" providerId="AD" clId="Web-{C89405E8-9A08-9323-B374-940E977FB411}"/>
    <pc:docChg chg="addSld delSld">
      <pc:chgData name="Brian Postlewait" userId="S::brian.postlewait@hsncfl.org::e1846402-7569-476c-a3f1-5b1911ecfe96" providerId="AD" clId="Web-{C89405E8-9A08-9323-B374-940E977FB411}" dt="2024-06-04T01:08:03.784" v="11"/>
      <pc:docMkLst>
        <pc:docMk/>
      </pc:docMkLst>
      <pc:sldChg chg="add del replId">
        <pc:chgData name="Brian Postlewait" userId="S::brian.postlewait@hsncfl.org::e1846402-7569-476c-a3f1-5b1911ecfe96" providerId="AD" clId="Web-{C89405E8-9A08-9323-B374-940E977FB411}" dt="2024-06-04T01:08:03.784" v="11"/>
        <pc:sldMkLst>
          <pc:docMk/>
          <pc:sldMk cId="443675859" sldId="293"/>
        </pc:sldMkLst>
      </pc:sldChg>
      <pc:sldChg chg="add del replId">
        <pc:chgData name="Brian Postlewait" userId="S::brian.postlewait@hsncfl.org::e1846402-7569-476c-a3f1-5b1911ecfe96" providerId="AD" clId="Web-{C89405E8-9A08-9323-B374-940E977FB411}" dt="2024-06-04T01:07:51.439" v="9"/>
        <pc:sldMkLst>
          <pc:docMk/>
          <pc:sldMk cId="1639334766" sldId="293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32" v="7"/>
        <pc:sldMkLst>
          <pc:docMk/>
          <pc:sldMk cId="2454456755" sldId="293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16" v="6"/>
        <pc:sldMkLst>
          <pc:docMk/>
          <pc:sldMk cId="296655923" sldId="294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16" v="5"/>
        <pc:sldMkLst>
          <pc:docMk/>
          <pc:sldMk cId="1635454904" sldId="295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16" v="4"/>
        <pc:sldMkLst>
          <pc:docMk/>
          <pc:sldMk cId="696288861" sldId="296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16" v="3"/>
        <pc:sldMkLst>
          <pc:docMk/>
          <pc:sldMk cId="3025176468" sldId="297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16" v="2"/>
        <pc:sldMkLst>
          <pc:docMk/>
          <pc:sldMk cId="2877233524" sldId="298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16" v="1"/>
        <pc:sldMkLst>
          <pc:docMk/>
          <pc:sldMk cId="656319579" sldId="299"/>
        </pc:sldMkLst>
      </pc:sldChg>
      <pc:sldChg chg="del">
        <pc:chgData name="Brian Postlewait" userId="S::brian.postlewait@hsncfl.org::e1846402-7569-476c-a3f1-5b1911ecfe96" providerId="AD" clId="Web-{C89405E8-9A08-9323-B374-940E977FB411}" dt="2024-05-31T21:48:38.616" v="0"/>
        <pc:sldMkLst>
          <pc:docMk/>
          <pc:sldMk cId="1202905880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sncfl-my.sharepoint.com/personal/brian_postlewait_hsncfl_org/Documents/PIT%20Trend%20Comparison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'[PIT Trend Comparison 2024.xlsx]Sheet1'!$A$8:$B$8</c:f>
              <c:strCache>
                <c:ptCount val="2"/>
                <c:pt idx="0">
                  <c:v>Sheltered Persons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'[PIT Trend Comparison 2024.xlsx]Sheet1'!$C$7:$J$7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'[PIT Trend Comparison 2024.xlsx]Sheet1'!$C$8:$J$8</c:f>
              <c:numCache>
                <c:formatCode>General</c:formatCode>
                <c:ptCount val="8"/>
                <c:pt idx="0">
                  <c:v>1734</c:v>
                </c:pt>
                <c:pt idx="1">
                  <c:v>1693</c:v>
                </c:pt>
                <c:pt idx="2">
                  <c:v>1674</c:v>
                </c:pt>
                <c:pt idx="3">
                  <c:v>1548</c:v>
                </c:pt>
                <c:pt idx="4">
                  <c:v>1544</c:v>
                </c:pt>
                <c:pt idx="5">
                  <c:v>1725</c:v>
                </c:pt>
                <c:pt idx="6">
                  <c:v>1671</c:v>
                </c:pt>
                <c:pt idx="7">
                  <c:v>1682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7A-4714-BB59-6194F28341B0}"/>
            </c:ext>
          </c:extLst>
        </c:ser>
        <c:ser>
          <c:idx val="1"/>
          <c:order val="1"/>
          <c:tx>
            <c:strRef>
              <c:f>'[PIT Trend Comparison 2024.xlsx]Sheet1'!$A$9:$B$9</c:f>
              <c:strCache>
                <c:ptCount val="2"/>
                <c:pt idx="0">
                  <c:v>Unsheltered Persons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'[PIT Trend Comparison 2024.xlsx]Sheet1'!$C$7:$J$7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'[PIT Trend Comparison 2024.xlsx]Sheet1'!$C$9:$J$9</c:f>
              <c:numCache>
                <c:formatCode>General</c:formatCode>
                <c:ptCount val="8"/>
                <c:pt idx="0">
                  <c:v>340</c:v>
                </c:pt>
                <c:pt idx="1">
                  <c:v>360</c:v>
                </c:pt>
                <c:pt idx="2">
                  <c:v>336</c:v>
                </c:pt>
                <c:pt idx="3">
                  <c:v>459</c:v>
                </c:pt>
                <c:pt idx="4">
                  <c:v>0</c:v>
                </c:pt>
                <c:pt idx="5">
                  <c:v>426</c:v>
                </c:pt>
                <c:pt idx="6">
                  <c:v>587</c:v>
                </c:pt>
                <c:pt idx="7">
                  <c:v>1201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7A-4714-BB59-6194F28341B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81808648"/>
        <c:axId val="981815816"/>
      </c:lineChart>
      <c:catAx>
        <c:axId val="98180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815816"/>
        <c:crosses val="autoZero"/>
        <c:auto val="1"/>
        <c:lblAlgn val="ctr"/>
        <c:lblOffset val="100"/>
        <c:noMultiLvlLbl val="0"/>
      </c:catAx>
      <c:valAx>
        <c:axId val="981815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80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2024 Point-In-Time </a:t>
            </a:r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Regional Point in Time and Housing Inventory Count</a:t>
            </a:r>
          </a:p>
          <a:p>
            <a:endParaRPr lang="en-US"/>
          </a:p>
          <a:p>
            <a:r>
              <a:rPr lang="en-US"/>
              <a:t>Homeless Services Network of Central Florida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CC16-E34F-9BA9-B394-219EE576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Regular Permanent County of Residence</a:t>
            </a:r>
          </a:p>
        </p:txBody>
      </p:sp>
      <p:pic>
        <p:nvPicPr>
          <p:cNvPr id="4" name="Content Placeholder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F89004D6-E148-781F-C943-2CCE0F862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813" y="1376892"/>
            <a:ext cx="8959907" cy="5325003"/>
          </a:xfrm>
        </p:spPr>
      </p:pic>
    </p:spTree>
    <p:extLst>
      <p:ext uri="{BB962C8B-B14F-4D97-AF65-F5344CB8AC3E}">
        <p14:creationId xmlns:p14="http://schemas.microsoft.com/office/powerpoint/2010/main" val="25126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6FE1-1DD0-C10C-6F60-66E8E82D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 Where Persons Were Staying (Regional)</a:t>
            </a:r>
          </a:p>
        </p:txBody>
      </p:sp>
      <p:pic>
        <p:nvPicPr>
          <p:cNvPr id="4" name="Content Placeholder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D29AAE04-C297-FD67-F906-BDE209F3C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67" y="1715558"/>
            <a:ext cx="7147599" cy="4791604"/>
          </a:xfrm>
        </p:spPr>
      </p:pic>
    </p:spTree>
    <p:extLst>
      <p:ext uri="{BB962C8B-B14F-4D97-AF65-F5344CB8AC3E}">
        <p14:creationId xmlns:p14="http://schemas.microsoft.com/office/powerpoint/2010/main" val="6587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8E49-654B-D380-09A4-72440CE5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Duration of Homelessness of Unsheltered Persons</a:t>
            </a:r>
          </a:p>
        </p:txBody>
      </p:sp>
      <p:pic>
        <p:nvPicPr>
          <p:cNvPr id="4" name="Content Placeholder 3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DC1C6D15-6B68-0B3A-0568-8E266A224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366" y="1690158"/>
            <a:ext cx="9302535" cy="4859338"/>
          </a:xfrm>
        </p:spPr>
      </p:pic>
    </p:spTree>
    <p:extLst>
      <p:ext uri="{BB962C8B-B14F-4D97-AF65-F5344CB8AC3E}">
        <p14:creationId xmlns:p14="http://schemas.microsoft.com/office/powerpoint/2010/main" val="31795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7202-CA61-8E0F-DC1B-126BE1F7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058"/>
            <a:ext cx="10515600" cy="1325563"/>
          </a:xfrm>
        </p:spPr>
        <p:txBody>
          <a:bodyPr/>
          <a:lstStyle/>
          <a:p>
            <a:r>
              <a:rPr lang="en-US"/>
              <a:t>Regional View</a:t>
            </a:r>
          </a:p>
        </p:txBody>
      </p:sp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C9F380CC-C900-1BA2-20BB-97EE9B9A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021" y="1216026"/>
            <a:ext cx="7265957" cy="5299604"/>
          </a:xfrm>
        </p:spPr>
      </p:pic>
    </p:spTree>
    <p:extLst>
      <p:ext uri="{BB962C8B-B14F-4D97-AF65-F5344CB8AC3E}">
        <p14:creationId xmlns:p14="http://schemas.microsoft.com/office/powerpoint/2010/main" val="34534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273CEA6-66A4-18C8-905B-920B80C6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35" y="184639"/>
            <a:ext cx="10548397" cy="6511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54840" y="6296254"/>
            <a:ext cx="202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 No unsheltered count in 2021 due to COVID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1CA16-B2AA-53C4-4301-E36072B3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58"/>
            <a:ext cx="10972800" cy="1342495"/>
          </a:xfrm>
        </p:spPr>
        <p:txBody>
          <a:bodyPr/>
          <a:lstStyle/>
          <a:p>
            <a:r>
              <a:rPr lang="en-US"/>
              <a:t>Sheltered Count vs. Unsheltered Count Trend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BB84851-5ACB-FDA0-C8BF-B2B685B49FAD}"/>
              </a:ext>
              <a:ext uri="{147F2762-F138-4A5C-976F-8EAC2B608ADB}">
                <a16:predDERef xmlns:a16="http://schemas.microsoft.com/office/drawing/2014/main" pred="{ED383694-E147-9B8B-311D-862ED9A407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12873"/>
              </p:ext>
            </p:extLst>
          </p:nvPr>
        </p:nvGraphicFramePr>
        <p:xfrm>
          <a:off x="1565275" y="1150408"/>
          <a:ext cx="9059333" cy="531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81236" y="6467474"/>
            <a:ext cx="384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No unsheltered count in 2021 due to COVID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500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a number of people&#10;&#10;Description automatically generated">
            <a:extLst>
              <a:ext uri="{FF2B5EF4-FFF2-40B4-BE49-F238E27FC236}">
                <a16:creationId xmlns:a16="http://schemas.microsoft.com/office/drawing/2014/main" id="{BE4F71D9-0216-1587-9A70-66D4474E2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86" y="216958"/>
            <a:ext cx="10728093" cy="6324071"/>
          </a:xfrm>
        </p:spPr>
      </p:pic>
    </p:spTree>
    <p:extLst>
      <p:ext uri="{BB962C8B-B14F-4D97-AF65-F5344CB8AC3E}">
        <p14:creationId xmlns:p14="http://schemas.microsoft.com/office/powerpoint/2010/main" val="4045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9653-80B7-1617-9F53-A944BFB6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aph of a number of people&#10;&#10;Description automatically generated">
            <a:extLst>
              <a:ext uri="{FF2B5EF4-FFF2-40B4-BE49-F238E27FC236}">
                <a16:creationId xmlns:a16="http://schemas.microsoft.com/office/drawing/2014/main" id="{040C3078-4972-9EA6-AEB9-DEDE75B40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859" y="250825"/>
            <a:ext cx="10851015" cy="6434137"/>
          </a:xfrm>
        </p:spPr>
      </p:pic>
    </p:spTree>
    <p:extLst>
      <p:ext uri="{BB962C8B-B14F-4D97-AF65-F5344CB8AC3E}">
        <p14:creationId xmlns:p14="http://schemas.microsoft.com/office/powerpoint/2010/main" val="9919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853B-E0A3-6119-AD4F-48CE4377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BFF606-B7BB-5C1E-B2B9-710C4EAE0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297" y="174626"/>
            <a:ext cx="10994939" cy="6510337"/>
          </a:xfrm>
        </p:spPr>
      </p:pic>
    </p:spTree>
    <p:extLst>
      <p:ext uri="{BB962C8B-B14F-4D97-AF65-F5344CB8AC3E}">
        <p14:creationId xmlns:p14="http://schemas.microsoft.com/office/powerpoint/2010/main" val="5848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0DC5-B82E-812E-6C60-52D7D003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878B60-1F8D-FA30-9873-162400C4C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995" y="1290271"/>
            <a:ext cx="9055026" cy="5206471"/>
          </a:xfrm>
        </p:spPr>
      </p:pic>
    </p:spTree>
    <p:extLst>
      <p:ext uri="{BB962C8B-B14F-4D97-AF65-F5344CB8AC3E}">
        <p14:creationId xmlns:p14="http://schemas.microsoft.com/office/powerpoint/2010/main" val="18557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FA40-D971-F3DA-36D2-DA66A9FC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8058"/>
            <a:ext cx="10515600" cy="1325563"/>
          </a:xfrm>
        </p:spPr>
        <p:txBody>
          <a:bodyPr/>
          <a:lstStyle/>
          <a:p>
            <a:r>
              <a:rPr lang="en-US"/>
              <a:t>Regional Supportive Housing Inventory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999AA5-E054-343C-2C6B-0C5A2EAD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174" y="1249892"/>
            <a:ext cx="9827319" cy="5519737"/>
          </a:xfrm>
        </p:spPr>
      </p:pic>
    </p:spTree>
    <p:extLst>
      <p:ext uri="{BB962C8B-B14F-4D97-AF65-F5344CB8AC3E}">
        <p14:creationId xmlns:p14="http://schemas.microsoft.com/office/powerpoint/2010/main" val="3497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7B10-B647-944E-82C8-3B91FD6C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Shelter Beds by Jurisdiction </a:t>
            </a:r>
          </a:p>
        </p:txBody>
      </p:sp>
      <p:pic>
        <p:nvPicPr>
          <p:cNvPr id="7" name="Content Placeholder 6" descr="A graph of a number of es beds&#10;&#10;Description automatically generated">
            <a:extLst>
              <a:ext uri="{FF2B5EF4-FFF2-40B4-BE49-F238E27FC236}">
                <a16:creationId xmlns:a16="http://schemas.microsoft.com/office/drawing/2014/main" id="{69825F14-667E-480E-8306-1A785AAAF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70" y="1697302"/>
            <a:ext cx="8611658" cy="4658783"/>
          </a:xfrm>
        </p:spPr>
      </p:pic>
    </p:spTree>
    <p:extLst>
      <p:ext uri="{BB962C8B-B14F-4D97-AF65-F5344CB8AC3E}">
        <p14:creationId xmlns:p14="http://schemas.microsoft.com/office/powerpoint/2010/main" val="40907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78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2024 Point-In-Time Briefing</vt:lpstr>
      <vt:lpstr>PowerPoint Presentation</vt:lpstr>
      <vt:lpstr>Sheltered Count vs. Unsheltered Count Trend</vt:lpstr>
      <vt:lpstr>PowerPoint Presentation</vt:lpstr>
      <vt:lpstr>PowerPoint Presentation</vt:lpstr>
      <vt:lpstr>PowerPoint Presentation</vt:lpstr>
      <vt:lpstr>Vulnerabilities</vt:lpstr>
      <vt:lpstr>Regional Supportive Housing Inventory</vt:lpstr>
      <vt:lpstr>Emergency Shelter Beds by Jurisdiction </vt:lpstr>
      <vt:lpstr>Last Regular Permanent County of Residence</vt:lpstr>
      <vt:lpstr>PIT Where Persons Were Staying (Regional)</vt:lpstr>
      <vt:lpstr>Duration of Homelessness of Unsheltered Persons</vt:lpstr>
      <vt:lpstr>Regional 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Santich</dc:creator>
  <cp:lastModifiedBy>Kate Santich</cp:lastModifiedBy>
  <cp:revision>24</cp:revision>
  <cp:lastPrinted>2024-06-05T01:49:47Z</cp:lastPrinted>
  <dcterms:created xsi:type="dcterms:W3CDTF">2024-05-29T10:44:51Z</dcterms:created>
  <dcterms:modified xsi:type="dcterms:W3CDTF">2024-06-05T03:12:56Z</dcterms:modified>
</cp:coreProperties>
</file>